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7" r:id="rId2"/>
    <p:sldId id="258" r:id="rId3"/>
    <p:sldId id="300" r:id="rId4"/>
    <p:sldId id="302" r:id="rId5"/>
    <p:sldId id="303" r:id="rId6"/>
    <p:sldId id="283" r:id="rId7"/>
    <p:sldId id="304" r:id="rId8"/>
    <p:sldId id="305" r:id="rId9"/>
    <p:sldId id="306" r:id="rId10"/>
    <p:sldId id="270" r:id="rId11"/>
    <p:sldId id="307" r:id="rId12"/>
    <p:sldId id="308" r:id="rId13"/>
    <p:sldId id="301" r:id="rId14"/>
    <p:sldId id="259" r:id="rId15"/>
    <p:sldId id="294" r:id="rId16"/>
    <p:sldId id="279" r:id="rId17"/>
    <p:sldId id="288" r:id="rId18"/>
    <p:sldId id="289" r:id="rId19"/>
    <p:sldId id="299" r:id="rId20"/>
    <p:sldId id="276" r:id="rId21"/>
    <p:sldId id="281" r:id="rId22"/>
    <p:sldId id="272" r:id="rId23"/>
    <p:sldId id="273" r:id="rId24"/>
    <p:sldId id="298" r:id="rId25"/>
    <p:sldId id="292" r:id="rId26"/>
    <p:sldId id="295" r:id="rId27"/>
    <p:sldId id="296" r:id="rId28"/>
    <p:sldId id="278" r:id="rId29"/>
    <p:sldId id="282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6DA5FF"/>
    <a:srgbClr val="3A3A3A"/>
    <a:srgbClr val="380256"/>
    <a:srgbClr val="F7C303"/>
    <a:srgbClr val="DEA900"/>
    <a:srgbClr val="9A57CD"/>
    <a:srgbClr val="3F3F3F"/>
    <a:srgbClr val="B17ED8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348EA-D6AB-44B4-9CC8-7505D95BF6CF}" v="235" dt="2021-05-11T02:05:20.94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 varScale="1">
        <p:scale>
          <a:sx n="41" d="100"/>
          <a:sy n="41" d="100"/>
        </p:scale>
        <p:origin x="132" y="1122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2021-05-11 Tuesday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2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364760" y="42124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Rockwell" panose="02060603020205020403" pitchFamily="18" charset="0"/>
              </a:rPr>
              <a:t>감사합니다</a:t>
            </a:r>
            <a:endParaRPr lang="en-US" altLang="ko-KR" sz="115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5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89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개발과정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369570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4135952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684157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항후</a:t>
            </a:r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계획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64013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FE94CA0-7DE8-43C8-8CD2-BFBA82FA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01" y="5128846"/>
            <a:ext cx="7338946" cy="478268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5257800" y="1407029"/>
            <a:ext cx="10668700" cy="2898271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 액션 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spcBef>
                <a:spcPts val="18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spcBef>
                <a:spcPts val="18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spcBef>
                <a:spcPts val="1800"/>
              </a:spcBef>
            </a:pP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1:1 2</a:t>
            </a:r>
            <a:r>
              <a:rPr lang="ko-KR" altLang="en-US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 플레이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F7D8CB77-8AB9-40D8-9D7F-C6AA858CFB93}"/>
              </a:ext>
            </a:extLst>
          </p:cNvPr>
          <p:cNvSpPr txBox="1"/>
          <p:nvPr/>
        </p:nvSpPr>
        <p:spPr>
          <a:xfrm>
            <a:off x="4826486" y="7911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596ADF-2A7D-4910-8141-3ED08FB8E6C0}"/>
              </a:ext>
            </a:extLst>
          </p:cNvPr>
          <p:cNvSpPr txBox="1"/>
          <p:nvPr/>
        </p:nvSpPr>
        <p:spPr>
          <a:xfrm>
            <a:off x="7422202" y="2711952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BE55D54-BC43-44BD-A21D-93FC84E2FE68}"/>
              </a:ext>
            </a:extLst>
          </p:cNvPr>
          <p:cNvSpPr txBox="1"/>
          <p:nvPr/>
        </p:nvSpPr>
        <p:spPr>
          <a:xfrm>
            <a:off x="10972800" y="4325927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6885B88-1C63-40DA-A351-654371BC397B}"/>
              </a:ext>
            </a:extLst>
          </p:cNvPr>
          <p:cNvSpPr txBox="1"/>
          <p:nvPr/>
        </p:nvSpPr>
        <p:spPr>
          <a:xfrm>
            <a:off x="14859000" y="62865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5257800" y="75819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F7D8CB77-8AB9-40D8-9D7F-C6AA858CFB93}"/>
              </a:ext>
            </a:extLst>
          </p:cNvPr>
          <p:cNvSpPr txBox="1"/>
          <p:nvPr/>
        </p:nvSpPr>
        <p:spPr>
          <a:xfrm>
            <a:off x="4826486" y="7911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8596ADF-2A7D-4910-8141-3ED08FB8E6C0}"/>
              </a:ext>
            </a:extLst>
          </p:cNvPr>
          <p:cNvSpPr txBox="1"/>
          <p:nvPr/>
        </p:nvSpPr>
        <p:spPr>
          <a:xfrm>
            <a:off x="7422202" y="2711952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2.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BE55D54-BC43-44BD-A21D-93FC84E2FE68}"/>
              </a:ext>
            </a:extLst>
          </p:cNvPr>
          <p:cNvSpPr txBox="1"/>
          <p:nvPr/>
        </p:nvSpPr>
        <p:spPr>
          <a:xfrm>
            <a:off x="10972800" y="4325927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3.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56885B88-1C63-40DA-A351-654371BC397B}"/>
              </a:ext>
            </a:extLst>
          </p:cNvPr>
          <p:cNvSpPr txBox="1"/>
          <p:nvPr/>
        </p:nvSpPr>
        <p:spPr>
          <a:xfrm>
            <a:off x="14859000" y="62865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4. 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사진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5257800" y="7581900"/>
            <a:ext cx="18288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325598"/>
              </p:ext>
            </p:extLst>
          </p:nvPr>
        </p:nvGraphicFramePr>
        <p:xfrm>
          <a:off x="4855794" y="1337668"/>
          <a:ext cx="12192000" cy="76116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332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Client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프레임워크 개발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애니메이션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en-US" altLang="ko-KR" sz="2800" dirty="0"/>
                        <a:t>FBX</a:t>
                      </a:r>
                      <a:r>
                        <a:rPr lang="ko-KR" altLang="en-US" sz="2800" dirty="0"/>
                        <a:t> 모델 로딩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맵 </a:t>
                      </a:r>
                      <a:r>
                        <a:rPr lang="ko-KR" altLang="en-US" sz="2800" dirty="0" err="1"/>
                        <a:t>로더</a:t>
                      </a:r>
                      <a:r>
                        <a:rPr lang="ko-KR" altLang="en-US" sz="2800" dirty="0"/>
                        <a:t> 구현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맵 및 오브젝트 배치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충돌체크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en-US" altLang="ko-KR" sz="2800" dirty="0"/>
                        <a:t>Boundary box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33206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Server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/>
                        <a:t>Server:</a:t>
                      </a:r>
                    </a:p>
                    <a:p>
                      <a:pPr latinLnBrk="1"/>
                      <a:r>
                        <a:rPr lang="en-US" altLang="ko-KR" sz="2800" dirty="0" err="1"/>
                        <a:t>iocp</a:t>
                      </a:r>
                      <a:r>
                        <a:rPr lang="en-US" altLang="ko-KR" sz="2800" dirty="0"/>
                        <a:t> </a:t>
                      </a:r>
                      <a:r>
                        <a:rPr lang="ko-KR" altLang="en-US" sz="2800" dirty="0"/>
                        <a:t>모델 소켓 입출력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멀티 쓰레드</a:t>
                      </a:r>
                      <a:r>
                        <a:rPr lang="en-US" altLang="ko-KR" sz="2800" dirty="0"/>
                        <a:t>(timer,</a:t>
                      </a:r>
                      <a:r>
                        <a:rPr lang="ko-KR" altLang="en-US" sz="2800" dirty="0"/>
                        <a:t> </a:t>
                      </a:r>
                      <a:r>
                        <a:rPr lang="en-US" altLang="ko-KR" sz="2800" dirty="0"/>
                        <a:t>worker)</a:t>
                      </a:r>
                    </a:p>
                    <a:p>
                      <a:pPr latinLnBrk="1"/>
                      <a:r>
                        <a:rPr lang="en-US" altLang="ko-KR" sz="2800" dirty="0"/>
                        <a:t>Client:</a:t>
                      </a:r>
                    </a:p>
                    <a:p>
                      <a:pPr latinLnBrk="1"/>
                      <a:r>
                        <a:rPr lang="en-US" altLang="ko-KR" sz="2800" dirty="0"/>
                        <a:t>Nonblocking io</a:t>
                      </a:r>
                      <a:r>
                        <a:rPr lang="ko-KR" altLang="en-US" sz="2800" dirty="0"/>
                        <a:t>모델 소켓 입출력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en-US" altLang="ko-KR" sz="2800" dirty="0"/>
                        <a:t>Singleton, OOP </a:t>
                      </a:r>
                      <a:r>
                        <a:rPr lang="ko-KR" altLang="en-US" sz="2800" dirty="0"/>
                        <a:t>개념을 적용한</a:t>
                      </a:r>
                      <a:endParaRPr lang="en-US" altLang="ko-KR" sz="2800" dirty="0"/>
                    </a:p>
                    <a:p>
                      <a:pPr latinLnBrk="1"/>
                      <a:r>
                        <a:rPr lang="ko-KR" altLang="en-US" sz="2800" dirty="0"/>
                        <a:t>클라이언트</a:t>
                      </a:r>
                      <a:r>
                        <a:rPr lang="en-US" altLang="ko-KR" sz="2800" dirty="0"/>
                        <a:t>~</a:t>
                      </a:r>
                      <a:r>
                        <a:rPr lang="ko-KR" altLang="en-US" sz="2800" dirty="0"/>
                        <a:t>서버 연동</a:t>
                      </a:r>
                      <a:endParaRPr lang="en-US" altLang="ko-KR" sz="2800" dirty="0"/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446886"/>
              </p:ext>
            </p:extLst>
          </p:nvPr>
        </p:nvGraphicFramePr>
        <p:xfrm>
          <a:off x="4855794" y="1337668"/>
          <a:ext cx="12192000" cy="33749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Client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2000" dirty="0"/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Server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매칭 시스템 구현을 위해 새로운 프로젝트를 만들지</a:t>
                      </a:r>
                      <a:r>
                        <a:rPr lang="en-US" altLang="ko-KR" sz="2000" dirty="0"/>
                        <a:t>, </a:t>
                      </a:r>
                    </a:p>
                    <a:p>
                      <a:pPr latinLnBrk="1"/>
                      <a:r>
                        <a:rPr lang="ko-KR" altLang="en-US" sz="2000" dirty="0"/>
                        <a:t>기존 프로젝트에 새로운 쓰레드 추가로 해결할지 고민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en-US" altLang="ko-KR" sz="2000" dirty="0"/>
                        <a:t>DB, AWS, SQL </a:t>
                      </a:r>
                      <a:r>
                        <a:rPr lang="ko-KR" altLang="en-US" sz="2000" dirty="0"/>
                        <a:t>등 데이터에 대한 구현</a:t>
                      </a:r>
                      <a:endParaRPr lang="en-US" altLang="ko-KR" sz="2000" dirty="0"/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3304630" y="364388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93023"/>
              </p:ext>
            </p:extLst>
          </p:nvPr>
        </p:nvGraphicFramePr>
        <p:xfrm>
          <a:off x="4855794" y="5858642"/>
          <a:ext cx="12192000" cy="3972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210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Client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게임 컨텐츠 추가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dirty="0"/>
                        <a:t>그림자 및 조명 배치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en-US" altLang="ko-KR" sz="2000" dirty="0"/>
                        <a:t>UI </a:t>
                      </a:r>
                      <a:r>
                        <a:rPr lang="ko-KR" altLang="en-US" sz="2000" dirty="0"/>
                        <a:t>추가 배치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en-US" altLang="ko-KR" sz="2000" dirty="0" err="1"/>
                        <a:t>Hlsl</a:t>
                      </a:r>
                      <a:r>
                        <a:rPr lang="ko-KR" altLang="en-US" sz="2000" dirty="0"/>
                        <a:t>을 통한 이펙트 배치</a:t>
                      </a:r>
                      <a:endParaRPr lang="en-US" altLang="ko-KR" sz="2000" dirty="0"/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867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/>
                        <a:t>Server</a:t>
                      </a:r>
                      <a:endParaRPr lang="ko-KR" altLang="en-US" sz="5400" dirty="0"/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/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매칭 시스템 최적화 및 더미 클라이언트를 통한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최대 동시접속자 수 확인 및 트러블 슈팅</a:t>
                      </a:r>
                      <a:endParaRPr lang="en-US" altLang="ko-KR" sz="2000" dirty="0"/>
                    </a:p>
                    <a:p>
                      <a:pPr latinLnBrk="1"/>
                      <a:r>
                        <a:rPr lang="ko-KR" altLang="en-US" sz="2000" dirty="0"/>
                        <a:t>추가되는 컨텐츠에 대한 패킷 교환 시스템 추가</a:t>
                      </a:r>
                      <a:endParaRPr lang="en-US" altLang="ko-KR" sz="2000" dirty="0"/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304630" y="48853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982</Words>
  <Application>Microsoft Office PowerPoint</Application>
  <PresentationFormat>사용자 지정</PresentationFormat>
  <Paragraphs>365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김영준(2016180012)</cp:lastModifiedBy>
  <cp:revision>170</cp:revision>
  <dcterms:created xsi:type="dcterms:W3CDTF">2020-10-05T11:23:33Z</dcterms:created>
  <dcterms:modified xsi:type="dcterms:W3CDTF">2021-05-11T02:05:40Z</dcterms:modified>
</cp:coreProperties>
</file>